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46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5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4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9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3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4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5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9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3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BF92E-A3A5-F846-8D32-2991366B6F2B}" type="datetimeFigureOut">
              <a:rPr lang="en-US" smtClean="0"/>
              <a:t>18/08/16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53B72-10DA-2441-9CF4-6EC81B3A3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7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22867" y="216890"/>
            <a:ext cx="702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Multi Reference </a:t>
            </a:r>
            <a:r>
              <a:rPr lang="en-US" dirty="0"/>
              <a:t>A</a:t>
            </a:r>
            <a:r>
              <a:rPr lang="en-US" dirty="0" smtClean="0"/>
              <a:t>lignment: simultaneous alignment and classification.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22405" y="2990213"/>
            <a:ext cx="838949" cy="808145"/>
            <a:chOff x="744094" y="2922663"/>
            <a:chExt cx="838949" cy="80814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l="48470" t="46949" r="31142" b="27185"/>
            <a:stretch/>
          </p:blipFill>
          <p:spPr>
            <a:xfrm>
              <a:off x="744094" y="2922663"/>
              <a:ext cx="825436" cy="79257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744095" y="2922663"/>
              <a:ext cx="838948" cy="808145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08725" y="4237576"/>
            <a:ext cx="866308" cy="848160"/>
            <a:chOff x="744094" y="4088966"/>
            <a:chExt cx="866308" cy="84816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/>
            <a:srcRect l="70228" t="46949" r="7843" b="26677"/>
            <a:stretch/>
          </p:blipFill>
          <p:spPr>
            <a:xfrm>
              <a:off x="744094" y="4088966"/>
              <a:ext cx="866308" cy="84816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771454" y="4088966"/>
              <a:ext cx="838948" cy="808145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22405" y="5390479"/>
            <a:ext cx="838948" cy="822116"/>
            <a:chOff x="732765" y="5282399"/>
            <a:chExt cx="838948" cy="82211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48952" t="53677" r="46288" b="39849"/>
            <a:stretch/>
          </p:blipFill>
          <p:spPr>
            <a:xfrm>
              <a:off x="757607" y="5282399"/>
              <a:ext cx="800594" cy="822116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732765" y="5296370"/>
              <a:ext cx="838948" cy="808145"/>
            </a:xfrm>
            <a:prstGeom prst="rect">
              <a:avLst/>
            </a:prstGeom>
            <a:noFill/>
            <a:ln w="222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/>
          <a:srcRect l="17444" t="44346" r="23845" b="42652"/>
          <a:stretch/>
        </p:blipFill>
        <p:spPr>
          <a:xfrm>
            <a:off x="1918658" y="1742787"/>
            <a:ext cx="5607324" cy="973784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864745" y="2012986"/>
            <a:ext cx="483096" cy="4593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1541" y="2526365"/>
            <a:ext cx="7614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templates</a:t>
            </a:r>
            <a:endParaRPr lang="en-US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1090722" y="1800617"/>
            <a:ext cx="671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r</a:t>
            </a:r>
            <a:r>
              <a:rPr lang="en-US" sz="1100" dirty="0" smtClean="0"/>
              <a:t>aw</a:t>
            </a:r>
          </a:p>
          <a:p>
            <a:pPr algn="ctr"/>
            <a:r>
              <a:rPr lang="en-US" sz="1100" dirty="0" smtClean="0"/>
              <a:t>particles</a:t>
            </a:r>
            <a:endParaRPr lang="en-US" sz="1100" dirty="0"/>
          </a:p>
        </p:txBody>
      </p:sp>
      <p:grpSp>
        <p:nvGrpSpPr>
          <p:cNvPr id="73" name="Group 72"/>
          <p:cNvGrpSpPr/>
          <p:nvPr/>
        </p:nvGrpSpPr>
        <p:grpSpPr>
          <a:xfrm>
            <a:off x="1011684" y="4683356"/>
            <a:ext cx="7365520" cy="3796763"/>
            <a:chOff x="1011684" y="4683356"/>
            <a:chExt cx="7365520" cy="3796763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 rotWithShape="1">
            <a:blip r:embed="rId5"/>
            <a:srcRect l="77057" t="23442" r="18810" b="21195"/>
            <a:stretch/>
          </p:blipFill>
          <p:spPr>
            <a:xfrm>
              <a:off x="4485864" y="4683356"/>
              <a:ext cx="310768" cy="3796763"/>
            </a:xfrm>
            <a:prstGeom prst="rect">
              <a:avLst/>
            </a:prstGeom>
            <a:scene3d>
              <a:camera prst="orthographicFront">
                <a:rot lat="0" lon="0" rev="16200000"/>
              </a:camera>
              <a:lightRig rig="threePt" dir="t"/>
            </a:scene3d>
          </p:spPr>
        </p:pic>
        <p:sp>
          <p:nvSpPr>
            <p:cNvPr id="27" name="TextBox 26"/>
            <p:cNvSpPr txBox="1"/>
            <p:nvPr/>
          </p:nvSpPr>
          <p:spPr>
            <a:xfrm>
              <a:off x="6583933" y="6434538"/>
              <a:ext cx="17932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h</a:t>
              </a:r>
              <a:r>
                <a:rPr lang="en-US" sz="1400" dirty="0" smtClean="0"/>
                <a:t>igh cross correlation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11684" y="6424168"/>
              <a:ext cx="17932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low cross correlation</a:t>
              </a:r>
              <a:endParaRPr lang="en-US" sz="14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833863" y="4158057"/>
            <a:ext cx="5692119" cy="934688"/>
            <a:chOff x="1833863" y="4158057"/>
            <a:chExt cx="5692119" cy="934688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6"/>
            <a:srcRect l="16775" t="43977" r="14488" b="41814"/>
            <a:stretch/>
          </p:blipFill>
          <p:spPr>
            <a:xfrm>
              <a:off x="1833863" y="4170026"/>
              <a:ext cx="5692119" cy="922719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1918658" y="4158057"/>
              <a:ext cx="5580306" cy="9276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405425" y="4244598"/>
              <a:ext cx="128745" cy="14410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4485864" y="4244598"/>
              <a:ext cx="128745" cy="14410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3548588" y="4244598"/>
              <a:ext cx="128745" cy="14410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7284160" y="4244598"/>
              <a:ext cx="128745" cy="14410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5428188" y="4244598"/>
              <a:ext cx="128745" cy="14410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675623" y="4244598"/>
              <a:ext cx="128745" cy="1441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941956" y="2922663"/>
            <a:ext cx="5611050" cy="941189"/>
            <a:chOff x="1941956" y="2922663"/>
            <a:chExt cx="5611050" cy="941189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7"/>
            <a:srcRect l="17583" t="43223" r="13782" b="42307"/>
            <a:stretch/>
          </p:blipFill>
          <p:spPr>
            <a:xfrm>
              <a:off x="1941956" y="2922663"/>
              <a:ext cx="5611050" cy="92767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1941956" y="2936173"/>
              <a:ext cx="5580306" cy="9276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275597" y="3019302"/>
              <a:ext cx="128745" cy="14410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396976" y="3019302"/>
              <a:ext cx="128745" cy="1441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492560" y="3019302"/>
              <a:ext cx="128745" cy="14410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>
              <a:off x="4494427" y="3019302"/>
              <a:ext cx="128745" cy="14410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2676210" y="3019302"/>
              <a:ext cx="128745" cy="14410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570020" y="3019302"/>
              <a:ext cx="128745" cy="14410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1891635" y="5310195"/>
            <a:ext cx="5661372" cy="1060708"/>
            <a:chOff x="1891635" y="5310195"/>
            <a:chExt cx="5661372" cy="1060708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8"/>
            <a:srcRect l="19370" t="45105" r="16653" b="41886"/>
            <a:stretch/>
          </p:blipFill>
          <p:spPr>
            <a:xfrm>
              <a:off x="1891635" y="5310195"/>
              <a:ext cx="5661372" cy="1060708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1941956" y="5350725"/>
              <a:ext cx="5580306" cy="92767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548588" y="5446020"/>
              <a:ext cx="128745" cy="14410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450477" y="5446020"/>
              <a:ext cx="128745" cy="144101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4550236" y="5446020"/>
              <a:ext cx="128745" cy="14410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6405425" y="5446020"/>
              <a:ext cx="128745" cy="14410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270587" y="5446020"/>
              <a:ext cx="128745" cy="144101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2638571" y="5446020"/>
              <a:ext cx="128745" cy="144101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9"/>
          <a:srcRect l="49466" t="48758" r="30519" b="26878"/>
          <a:stretch/>
        </p:blipFill>
        <p:spPr>
          <a:xfrm>
            <a:off x="7987813" y="2992283"/>
            <a:ext cx="852263" cy="844550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9"/>
          <a:srcRect l="71604" t="47417" r="8380" b="29215"/>
          <a:stretch/>
        </p:blipFill>
        <p:spPr>
          <a:xfrm>
            <a:off x="7987814" y="4211105"/>
            <a:ext cx="852264" cy="810014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7957730" y="5404450"/>
            <a:ext cx="838948" cy="80814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001130" y="4208319"/>
            <a:ext cx="838948" cy="80814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8015439" y="2974648"/>
            <a:ext cx="838948" cy="80814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Multiply 68"/>
          <p:cNvSpPr/>
          <p:nvPr/>
        </p:nvSpPr>
        <p:spPr>
          <a:xfrm>
            <a:off x="7346980" y="5390479"/>
            <a:ext cx="2060447" cy="905168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Multiply 73"/>
          <p:cNvSpPr/>
          <p:nvPr/>
        </p:nvSpPr>
        <p:spPr>
          <a:xfrm>
            <a:off x="1813075" y="4238344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Multiply 74"/>
          <p:cNvSpPr/>
          <p:nvPr/>
        </p:nvSpPr>
        <p:spPr>
          <a:xfrm>
            <a:off x="1813075" y="5489107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Multiply 75"/>
          <p:cNvSpPr/>
          <p:nvPr/>
        </p:nvSpPr>
        <p:spPr>
          <a:xfrm>
            <a:off x="2727480" y="3041814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Multiply 76"/>
          <p:cNvSpPr/>
          <p:nvPr/>
        </p:nvSpPr>
        <p:spPr>
          <a:xfrm>
            <a:off x="2727480" y="5489107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Multiply 77"/>
          <p:cNvSpPr/>
          <p:nvPr/>
        </p:nvSpPr>
        <p:spPr>
          <a:xfrm>
            <a:off x="3624482" y="5489107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Multiply 78"/>
          <p:cNvSpPr/>
          <p:nvPr/>
        </p:nvSpPr>
        <p:spPr>
          <a:xfrm>
            <a:off x="3624482" y="4238344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Multiply 79"/>
          <p:cNvSpPr/>
          <p:nvPr/>
        </p:nvSpPr>
        <p:spPr>
          <a:xfrm>
            <a:off x="4550236" y="4238344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Multiply 80"/>
          <p:cNvSpPr/>
          <p:nvPr/>
        </p:nvSpPr>
        <p:spPr>
          <a:xfrm>
            <a:off x="5556159" y="4238344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Multiply 81"/>
          <p:cNvSpPr/>
          <p:nvPr/>
        </p:nvSpPr>
        <p:spPr>
          <a:xfrm>
            <a:off x="6506109" y="3041814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Multiply 82"/>
          <p:cNvSpPr/>
          <p:nvPr/>
        </p:nvSpPr>
        <p:spPr>
          <a:xfrm>
            <a:off x="4550236" y="5489107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Multiply 83"/>
          <p:cNvSpPr/>
          <p:nvPr/>
        </p:nvSpPr>
        <p:spPr>
          <a:xfrm>
            <a:off x="5556159" y="5489107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Multiply 84"/>
          <p:cNvSpPr/>
          <p:nvPr/>
        </p:nvSpPr>
        <p:spPr>
          <a:xfrm>
            <a:off x="6506109" y="5489107"/>
            <a:ext cx="1153250" cy="835547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2023257" y="845170"/>
            <a:ext cx="5478934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Align all particles against several 3d templates.</a:t>
            </a:r>
          </a:p>
          <a:p>
            <a:pPr algn="ctr"/>
            <a:r>
              <a:rPr lang="en-US" dirty="0" smtClean="0"/>
              <a:t> Particles will contribute only to the best fitting template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7698435" y="2912129"/>
            <a:ext cx="135753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Template #1 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ligns </a:t>
            </a:r>
          </a:p>
          <a:p>
            <a:pPr algn="ctr"/>
            <a:r>
              <a:rPr lang="en-US" dirty="0" smtClean="0"/>
              <a:t>all particles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00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7" grpId="0" animBg="1"/>
      <p:bldP spid="8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ETH Zuerich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Castaño</dc:creator>
  <cp:lastModifiedBy>Daniel Castaño</cp:lastModifiedBy>
  <cp:revision>1</cp:revision>
  <dcterms:created xsi:type="dcterms:W3CDTF">2016-08-18T07:14:19Z</dcterms:created>
  <dcterms:modified xsi:type="dcterms:W3CDTF">2016-08-18T07:15:28Z</dcterms:modified>
</cp:coreProperties>
</file>